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56" r:id="rId2"/>
    <p:sldId id="275" r:id="rId3"/>
    <p:sldId id="283" r:id="rId4"/>
    <p:sldId id="276" r:id="rId5"/>
    <p:sldId id="282" r:id="rId6"/>
    <p:sldId id="278" r:id="rId7"/>
    <p:sldId id="284" r:id="rId8"/>
    <p:sldId id="286" r:id="rId9"/>
    <p:sldId id="287" r:id="rId10"/>
    <p:sldId id="288" r:id="rId11"/>
    <p:sldId id="289" r:id="rId12"/>
    <p:sldId id="290" r:id="rId13"/>
    <p:sldId id="274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Aharoni" panose="020B0604020202020204" charset="-79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4546A"/>
    <a:srgbClr val="5B6176"/>
    <a:srgbClr val="F3F3F3"/>
    <a:srgbClr val="9437FF"/>
    <a:srgbClr val="D0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 autoAdjust="0"/>
    <p:restoredTop sz="94651"/>
  </p:normalViewPr>
  <p:slideViewPr>
    <p:cSldViewPr snapToGrid="0">
      <p:cViewPr>
        <p:scale>
          <a:sx n="80" d="100"/>
          <a:sy n="80" d="100"/>
        </p:scale>
        <p:origin x="-888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8C8FA-9889-F948-8060-1D298F19E729}" type="datetimeFigureOut">
              <a:rPr kumimoji="1" lang="x-none" altLang="en-US" smtClean="0"/>
              <a:t>2021-07-26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C851A-A099-3A48-BB9F-4060F510694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1093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9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2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2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5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7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2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8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059919" y="1939066"/>
            <a:ext cx="4074432" cy="3056618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srgbClr val="5B6176"/>
                </a:solidFill>
              </a:rPr>
              <a:t>2022 </a:t>
            </a:r>
            <a:r>
              <a:rPr lang="ko-KR" altLang="en-US" sz="2800" b="1" i="1" kern="0" dirty="0" err="1" smtClean="0">
                <a:solidFill>
                  <a:srgbClr val="5B6176"/>
                </a:solidFill>
              </a:rPr>
              <a:t>발롱도르</a:t>
            </a:r>
            <a:r>
              <a:rPr lang="ko-KR" altLang="en-US" sz="2800" b="1" i="1" kern="0" dirty="0" smtClean="0">
                <a:solidFill>
                  <a:srgbClr val="5B6176"/>
                </a:solidFill>
              </a:rPr>
              <a:t> </a:t>
            </a:r>
            <a:r>
              <a:rPr lang="ko-KR" altLang="en-US" sz="2800" b="1" i="1" kern="0" dirty="0" err="1" smtClean="0">
                <a:solidFill>
                  <a:srgbClr val="5B6176"/>
                </a:solidFill>
              </a:rPr>
              <a:t>손흥민</a:t>
            </a:r>
            <a:endParaRPr lang="en-US" altLang="ko-KR" sz="2800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smtClean="0">
                <a:solidFill>
                  <a:srgbClr val="5B6176"/>
                </a:solidFill>
              </a:rPr>
              <a:t>4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조 </a:t>
            </a:r>
            <a:r>
              <a:rPr lang="en-US" altLang="ko-KR" sz="1000" kern="0" dirty="0">
                <a:solidFill>
                  <a:srgbClr val="5B6176"/>
                </a:solidFill>
              </a:rPr>
              <a:t>/</a:t>
            </a:r>
            <a:r>
              <a:rPr lang="ko-KR" altLang="en-US" sz="1000" kern="0" dirty="0">
                <a:solidFill>
                  <a:srgbClr val="5B6176"/>
                </a:solidFill>
              </a:rPr>
              <a:t> 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슈팅게임 만들기</a:t>
            </a:r>
            <a:endParaRPr lang="en-US" altLang="ko-KR" sz="1000" i="1" kern="0" dirty="0">
              <a:solidFill>
                <a:srgbClr val="5B6176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9918" y="1547180"/>
            <a:ext cx="4074433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rgbClr val="5B6176"/>
                </a:solidFill>
              </a:rPr>
              <a:t>김태헌 장연식 곽동욱 송민아 곽원일</a:t>
            </a:r>
            <a:endParaRPr lang="en-US" altLang="ko-KR" sz="1200" b="1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23210" y="117212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32789" y="1172126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42368" y="1172125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29" y="255666"/>
            <a:ext cx="1698625" cy="5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249" y="2193860"/>
            <a:ext cx="1735065" cy="115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1586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:a16="http://schemas.microsoft.com/office/drawing/2014/main" xmlns="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미사일</a:t>
                      </a:r>
                      <a:r>
                        <a:rPr lang="en-US" altLang="ko-KR" sz="1400" dirty="0" smtClean="0">
                          <a:solidFill>
                            <a:srgbClr val="5B6176"/>
                          </a:solidFill>
                        </a:rPr>
                        <a:t>1,2,3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xmlns="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class</a:t>
            </a:r>
            <a:r>
              <a:rPr lang="en-US" altLang="ko-KR" sz="1200" b="1" dirty="0"/>
              <a:t> Missile3(Missile</a:t>
            </a:r>
            <a:r>
              <a:rPr lang="en-US" altLang="ko-KR" sz="1200" b="1" dirty="0" smtClean="0"/>
              <a:t>):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</a:t>
            </a:r>
            <a:r>
              <a:rPr lang="en-US" altLang="ko-KR" sz="1200" dirty="0" err="1"/>
              <a:t>self,xpos,ypos,speed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        super(</a:t>
            </a:r>
            <a:r>
              <a:rPr lang="en-US" altLang="ko-KR" sz="1200" dirty="0" err="1"/>
              <a:t>Missile,</a:t>
            </a:r>
            <a:r>
              <a:rPr lang="en-US" altLang="ko-KR" sz="1200" i="1" dirty="0" err="1"/>
              <a:t>self</a:t>
            </a:r>
            <a:r>
              <a:rPr lang="en-US" altLang="ko-KR" sz="1200" dirty="0"/>
              <a:t>).__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pygame.image.load</a:t>
            </a:r>
            <a:r>
              <a:rPr lang="en-US" altLang="ko-KR" sz="1200" b="1" dirty="0"/>
              <a:t>("missile3.png")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</a:t>
            </a:r>
            <a:r>
              <a:rPr lang="en-US" altLang="ko-KR" sz="1200" dirty="0"/>
              <a:t> =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.image.get_rect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.rect.x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xpos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ypos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r>
              <a:rPr lang="en-US" altLang="ko-KR" sz="1200" dirty="0"/>
              <a:t> = speed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.sound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pygame.mixer.Sound</a:t>
            </a:r>
            <a:r>
              <a:rPr lang="en-US" altLang="ko-KR" sz="1200" dirty="0"/>
              <a:t>("missile.wav")</a:t>
            </a:r>
          </a:p>
          <a:p>
            <a:r>
              <a:rPr lang="en-US" altLang="ko-KR" sz="1200" dirty="0"/>
              <a:t> 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update(self):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-=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b="1" i="1" dirty="0" err="1"/>
              <a:t>self</a:t>
            </a:r>
            <a:r>
              <a:rPr lang="en-US" altLang="ko-KR" sz="1200" b="1" dirty="0" err="1"/>
              <a:t>.rect.x</a:t>
            </a:r>
            <a:r>
              <a:rPr lang="en-US" altLang="ko-KR" sz="1200" b="1" dirty="0"/>
              <a:t> += </a:t>
            </a:r>
            <a:r>
              <a:rPr lang="en-US" altLang="ko-KR" sz="1200" b="1" i="1" dirty="0" err="1"/>
              <a:t>self</a:t>
            </a:r>
            <a:r>
              <a:rPr lang="en-US" altLang="ko-KR" sz="1200" b="1" dirty="0" err="1"/>
              <a:t>.speed</a:t>
            </a:r>
            <a:r>
              <a:rPr lang="en-US" altLang="ko-KR" sz="1200" b="1" dirty="0"/>
              <a:t> /2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+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.rect.height</a:t>
            </a:r>
            <a:r>
              <a:rPr lang="en-US" altLang="ko-KR" sz="1200" dirty="0"/>
              <a:t> &lt;0:</a:t>
            </a:r>
          </a:p>
          <a:p>
            <a:r>
              <a:rPr lang="en-US" altLang="ko-KR" sz="1200" dirty="0"/>
              <a:t>        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.kill</a:t>
            </a:r>
            <a:r>
              <a:rPr lang="en-US" altLang="ko-KR" sz="1200" dirty="0"/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몬스터와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피격할시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사라짐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무기업그레이드시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소리재생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(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영탁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유산슬버전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2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단계 무기는 </a:t>
            </a:r>
            <a:r>
              <a:rPr lang="en-US" altLang="ko-KR" sz="2400" b="1" dirty="0">
                <a:solidFill>
                  <a:srgbClr val="44546A"/>
                </a:solidFill>
              </a:rPr>
              <a:t>2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시방향으로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발사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3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단계 무기는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시방향으로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발사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6146" name="Picture 2" descr="C:\Users\one1e\OneDrive\바탕 화면\2022 발롱도르 손흥민\2022son\miss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27" y="3679249"/>
            <a:ext cx="857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ne1e\OneDrive\바탕 화면\2022 발롱도르 손흥민\2022son\missile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196" y="3981215"/>
            <a:ext cx="762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one1e\OneDrive\바탕 화면\2022 발롱도르 손흥민\2022son\missile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42" y="3981215"/>
            <a:ext cx="762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7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04104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:a16="http://schemas.microsoft.com/office/drawing/2014/main" xmlns="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필살기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xmlns="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i="1" dirty="0" err="1"/>
              <a:t>elif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event.key</a:t>
            </a:r>
            <a:r>
              <a:rPr lang="en-US" altLang="ko-KR" sz="1200" b="1" dirty="0"/>
              <a:t> == </a:t>
            </a:r>
            <a:r>
              <a:rPr lang="en-US" altLang="ko-KR" sz="1200" b="1" dirty="0" err="1"/>
              <a:t>ord</a:t>
            </a:r>
            <a:r>
              <a:rPr lang="en-US" altLang="ko-KR" sz="1200" b="1" dirty="0"/>
              <a:t>('z'):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b="1" i="1" dirty="0"/>
              <a:t>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special_gaze</a:t>
            </a:r>
            <a:r>
              <a:rPr lang="en-US" altLang="ko-KR" sz="1200" b="1" dirty="0"/>
              <a:t> == 1000:</a:t>
            </a:r>
          </a:p>
          <a:p>
            <a:r>
              <a:rPr lang="en-US" altLang="ko-KR" sz="1200" dirty="0"/>
              <a:t>                        </a:t>
            </a:r>
          </a:p>
          <a:p>
            <a:r>
              <a:rPr lang="en-US" altLang="ko-KR" sz="1200" dirty="0"/>
              <a:t>                        </a:t>
            </a:r>
            <a:r>
              <a:rPr lang="en-US" altLang="ko-KR" sz="1200" b="1" dirty="0"/>
              <a:t>missile2 = Missile2(</a:t>
            </a:r>
            <a:r>
              <a:rPr lang="en-US" altLang="ko-KR" sz="1200" b="1" dirty="0" err="1"/>
              <a:t>fighter.rect.centerx</a:t>
            </a:r>
            <a:r>
              <a:rPr lang="en-US" altLang="ko-KR" sz="1200" b="1" dirty="0"/>
              <a:t>, </a:t>
            </a:r>
            <a:r>
              <a:rPr lang="en-US" altLang="ko-KR" sz="1200" b="1" dirty="0" err="1"/>
              <a:t>fighter.rect.y</a:t>
            </a:r>
            <a:r>
              <a:rPr lang="en-US" altLang="ko-KR" sz="1200" b="1" dirty="0"/>
              <a:t>, 3)</a:t>
            </a:r>
          </a:p>
          <a:p>
            <a:r>
              <a:rPr lang="en-US" altLang="ko-KR" sz="1200" dirty="0"/>
              <a:t>                        missile2.launch()</a:t>
            </a:r>
          </a:p>
          <a:p>
            <a:r>
              <a:rPr lang="en-US" altLang="ko-KR" sz="1200" dirty="0"/>
              <a:t>                        explosion_sound2 = </a:t>
            </a:r>
            <a:r>
              <a:rPr lang="en-US" altLang="ko-KR" sz="1200" dirty="0" err="1"/>
              <a:t>pygame.mixer.Sound</a:t>
            </a:r>
            <a:r>
              <a:rPr lang="en-US" altLang="ko-KR" sz="1200" dirty="0"/>
              <a:t>(explosion_sounds2)</a:t>
            </a:r>
          </a:p>
          <a:p>
            <a:r>
              <a:rPr lang="en-US" altLang="ko-KR" sz="1200" dirty="0"/>
              <a:t>                        explosion_sound2.play()</a:t>
            </a:r>
          </a:p>
          <a:p>
            <a:r>
              <a:rPr lang="en-US" altLang="ko-KR" sz="1200" dirty="0"/>
              <a:t>                        missiles2.add(missile2)</a:t>
            </a:r>
          </a:p>
          <a:p>
            <a:r>
              <a:rPr lang="en-US" altLang="ko-KR" sz="1200" dirty="0"/>
              <a:t>                        </a:t>
            </a:r>
            <a:r>
              <a:rPr lang="en-US" altLang="ko-KR" sz="1200" dirty="0" err="1"/>
              <a:t>special_gaze</a:t>
            </a:r>
            <a:r>
              <a:rPr lang="en-US" altLang="ko-KR" sz="1200" dirty="0"/>
              <a:t> -= 1000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크기는 일반미사일의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배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속도는 약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1/3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몬스터와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피격해도 사라지지 않고 올라감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필살게이지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100%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가 차야 발사가능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필살기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발사 시 소리재생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(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슈퍼손슈퍼콘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제일 맛있는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초코맛으로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7170" name="Picture 2" descr="C:\Users\one1e\OneDrive\바탕 화면\2022 발롱도르 손흥민\2022son\missil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76" y="3085735"/>
            <a:ext cx="762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9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71406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:a16="http://schemas.microsoft.com/office/drawing/2014/main" xmlns="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부가적인 </a:t>
                      </a:r>
                      <a:r>
                        <a:rPr lang="en-US" altLang="ko-KR" sz="1400" dirty="0" smtClean="0">
                          <a:solidFill>
                            <a:srgbClr val="5B6176"/>
                          </a:solidFill>
                        </a:rPr>
                        <a:t>resources</a:t>
                      </a:r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 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xmlns="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플레이시간은 평균 </a:t>
            </a:r>
            <a:r>
              <a:rPr lang="en-US" altLang="ko-KR" b="1" dirty="0" smtClean="0">
                <a:solidFill>
                  <a:srgbClr val="44546A"/>
                </a:solidFill>
              </a:rPr>
              <a:t>1</a:t>
            </a:r>
            <a:r>
              <a:rPr lang="ko-KR" altLang="en-US" b="1" dirty="0" smtClean="0">
                <a:solidFill>
                  <a:srgbClr val="44546A"/>
                </a:solidFill>
              </a:rPr>
              <a:t>분 </a:t>
            </a:r>
            <a:r>
              <a:rPr lang="en-US" altLang="ko-KR" b="1" dirty="0" smtClean="0">
                <a:solidFill>
                  <a:srgbClr val="44546A"/>
                </a:solidFill>
              </a:rPr>
              <a:t>40</a:t>
            </a:r>
            <a:r>
              <a:rPr lang="ko-KR" altLang="en-US" b="1" dirty="0" smtClean="0">
                <a:solidFill>
                  <a:srgbClr val="44546A"/>
                </a:solidFill>
              </a:rPr>
              <a:t>초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44546A"/>
                </a:solidFill>
              </a:rPr>
              <a:t>필살기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무기경험치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몬스터</a:t>
            </a:r>
            <a:r>
              <a:rPr lang="ko-KR" altLang="en-US" b="1" dirty="0" smtClean="0">
                <a:solidFill>
                  <a:srgbClr val="44546A"/>
                </a:solidFill>
              </a:rPr>
              <a:t> 양이나 속도로 난이도조절 가능 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현재난이도</a:t>
            </a:r>
            <a:r>
              <a:rPr lang="en-US" altLang="ko-KR" b="1" dirty="0">
                <a:solidFill>
                  <a:srgbClr val="44546A"/>
                </a:solidFill>
              </a:rPr>
              <a:t> </a:t>
            </a:r>
            <a:r>
              <a:rPr lang="en-US" altLang="ko-KR" b="1" dirty="0" smtClean="0">
                <a:solidFill>
                  <a:srgbClr val="44546A"/>
                </a:solidFill>
              </a:rPr>
              <a:t>: 20,30</a:t>
            </a:r>
            <a:r>
              <a:rPr lang="ko-KR" altLang="en-US" b="1" dirty="0" smtClean="0">
                <a:solidFill>
                  <a:srgbClr val="44546A"/>
                </a:solidFill>
              </a:rPr>
              <a:t>대 평</a:t>
            </a:r>
            <a:r>
              <a:rPr lang="ko-KR" altLang="en-US" b="1" dirty="0">
                <a:solidFill>
                  <a:srgbClr val="44546A"/>
                </a:solidFill>
              </a:rPr>
              <a:t>균</a:t>
            </a:r>
            <a:r>
              <a:rPr lang="ko-KR" altLang="en-US" b="1" dirty="0" smtClean="0">
                <a:solidFill>
                  <a:srgbClr val="44546A"/>
                </a:solidFill>
              </a:rPr>
              <a:t>남녀가 </a:t>
            </a:r>
            <a:r>
              <a:rPr lang="en-US" altLang="ko-KR" b="1" dirty="0" smtClean="0">
                <a:solidFill>
                  <a:srgbClr val="44546A"/>
                </a:solidFill>
              </a:rPr>
              <a:t>10</a:t>
            </a:r>
            <a:r>
              <a:rPr lang="ko-KR" altLang="en-US" b="1" dirty="0" smtClean="0">
                <a:solidFill>
                  <a:srgbClr val="44546A"/>
                </a:solidFill>
              </a:rPr>
              <a:t>번안에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깰수있는정도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모든 음성은 그 비중에 맞게 음향조절완료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피격음향뻄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/>
                </a:solidFill>
              </a:rPr>
              <a:t>Fighter</a:t>
            </a:r>
            <a:r>
              <a:rPr lang="en-US" altLang="ko-KR" b="1" dirty="0">
                <a:solidFill>
                  <a:srgbClr val="44546A"/>
                </a:solidFill>
              </a:rPr>
              <a:t>(</a:t>
            </a:r>
            <a:r>
              <a:rPr lang="ko-KR" altLang="en-US" b="1" dirty="0">
                <a:solidFill>
                  <a:srgbClr val="44546A"/>
                </a:solidFill>
              </a:rPr>
              <a:t>전투기</a:t>
            </a:r>
            <a:r>
              <a:rPr lang="en-US" altLang="ko-KR" b="1" dirty="0">
                <a:solidFill>
                  <a:srgbClr val="44546A"/>
                </a:solidFill>
              </a:rPr>
              <a:t>)</a:t>
            </a:r>
            <a:r>
              <a:rPr lang="ko-KR" altLang="en-US" b="1" dirty="0">
                <a:solidFill>
                  <a:srgbClr val="44546A"/>
                </a:solidFill>
              </a:rPr>
              <a:t>는 </a:t>
            </a:r>
            <a:r>
              <a:rPr lang="ko-KR" altLang="en-US" b="1" dirty="0" err="1">
                <a:solidFill>
                  <a:srgbClr val="44546A"/>
                </a:solidFill>
              </a:rPr>
              <a:t>슈퍼콘을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들고있는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손흥민</a:t>
            </a:r>
            <a:endParaRPr lang="en-US" altLang="ko-KR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44546A"/>
                </a:solidFill>
              </a:rPr>
              <a:t>몬스터가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죽을시</a:t>
            </a:r>
            <a:r>
              <a:rPr lang="ko-KR" altLang="en-US" b="1" dirty="0">
                <a:solidFill>
                  <a:srgbClr val="44546A"/>
                </a:solidFill>
              </a:rPr>
              <a:t> </a:t>
            </a:r>
            <a:r>
              <a:rPr lang="ko-KR" altLang="en-US" b="1" dirty="0" err="1">
                <a:solidFill>
                  <a:srgbClr val="44546A"/>
                </a:solidFill>
              </a:rPr>
              <a:t>발롱도르</a:t>
            </a:r>
            <a:r>
              <a:rPr lang="ko-KR" altLang="en-US" b="1" dirty="0">
                <a:solidFill>
                  <a:srgbClr val="44546A"/>
                </a:solidFill>
              </a:rPr>
              <a:t> 이미지가 </a:t>
            </a:r>
            <a:r>
              <a:rPr lang="ko-KR" altLang="en-US" b="1" dirty="0" smtClean="0">
                <a:solidFill>
                  <a:srgbClr val="44546A"/>
                </a:solidFill>
              </a:rPr>
              <a:t>순간보임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목숨은 </a:t>
            </a:r>
            <a:r>
              <a:rPr lang="en-US" altLang="ko-KR" b="1" dirty="0" smtClean="0">
                <a:solidFill>
                  <a:srgbClr val="44546A"/>
                </a:solidFill>
              </a:rPr>
              <a:t>3,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몬스터가</a:t>
            </a:r>
            <a:r>
              <a:rPr lang="ko-KR" altLang="en-US" b="1" dirty="0" smtClean="0">
                <a:solidFill>
                  <a:srgbClr val="44546A"/>
                </a:solidFill>
              </a:rPr>
              <a:t> 밑으로 나가면 목숨</a:t>
            </a:r>
            <a:r>
              <a:rPr lang="en-US" altLang="ko-KR" b="1" dirty="0" smtClean="0">
                <a:solidFill>
                  <a:srgbClr val="44546A"/>
                </a:solidFill>
              </a:rPr>
              <a:t>-1, 0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될시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게임끝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/>
                </a:solidFill>
              </a:rPr>
              <a:t>446</a:t>
            </a:r>
            <a:r>
              <a:rPr lang="ko-KR" altLang="en-US" b="1" dirty="0" smtClean="0">
                <a:solidFill>
                  <a:srgbClr val="44546A"/>
                </a:solidFill>
              </a:rPr>
              <a:t>점 밑에서 끝나면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손웅정씨의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r>
              <a:rPr lang="en-US" altLang="ko-KR" b="1" dirty="0" smtClean="0">
                <a:solidFill>
                  <a:srgbClr val="44546A"/>
                </a:solidFill>
              </a:rPr>
              <a:t>“</a:t>
            </a:r>
            <a:r>
              <a:rPr lang="ko-KR" altLang="en-US" b="1" dirty="0" smtClean="0">
                <a:solidFill>
                  <a:srgbClr val="44546A"/>
                </a:solidFill>
              </a:rPr>
              <a:t>절대 월드클래스 아닙니다</a:t>
            </a:r>
            <a:r>
              <a:rPr lang="en-US" altLang="ko-KR" b="1" dirty="0" smtClean="0">
                <a:solidFill>
                  <a:srgbClr val="44546A"/>
                </a:solidFill>
              </a:rPr>
              <a:t>” </a:t>
            </a:r>
            <a:r>
              <a:rPr lang="ko-KR" altLang="en-US" b="1" dirty="0" smtClean="0">
                <a:solidFill>
                  <a:srgbClr val="44546A"/>
                </a:solidFill>
              </a:rPr>
              <a:t>음성재생 후 대기화면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44546A"/>
                </a:solidFill>
              </a:rPr>
              <a:t>엔딩은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발롱도르를</a:t>
            </a:r>
            <a:r>
              <a:rPr lang="ko-KR" altLang="en-US" b="1" dirty="0" smtClean="0">
                <a:solidFill>
                  <a:srgbClr val="44546A"/>
                </a:solidFill>
              </a:rPr>
              <a:t> 들고 있는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손흥민</a:t>
            </a:r>
            <a:r>
              <a:rPr lang="en-US" altLang="ko-KR" b="1" dirty="0" smtClean="0">
                <a:solidFill>
                  <a:srgbClr val="44546A"/>
                </a:solidFill>
              </a:rPr>
              <a:t>(</a:t>
            </a:r>
            <a:r>
              <a:rPr lang="ko-KR" altLang="en-US" b="1" dirty="0" smtClean="0">
                <a:solidFill>
                  <a:srgbClr val="44546A"/>
                </a:solidFill>
              </a:rPr>
              <a:t>합성</a:t>
            </a:r>
            <a:r>
              <a:rPr lang="en-US" altLang="ko-KR" b="1" dirty="0" smtClean="0">
                <a:solidFill>
                  <a:srgbClr val="44546A"/>
                </a:solidFill>
              </a:rPr>
              <a:t>) +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손웅정씨의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/>
                </a:solidFill>
              </a:rPr>
              <a:t>“</a:t>
            </a:r>
            <a:r>
              <a:rPr lang="ko-KR" altLang="en-US" b="1" dirty="0" smtClean="0">
                <a:solidFill>
                  <a:srgbClr val="44546A"/>
                </a:solidFill>
              </a:rPr>
              <a:t>절대 월드클래스입니다</a:t>
            </a:r>
            <a:r>
              <a:rPr lang="en-US" altLang="ko-KR" b="1" dirty="0" smtClean="0">
                <a:solidFill>
                  <a:srgbClr val="44546A"/>
                </a:solidFill>
              </a:rPr>
              <a:t>”</a:t>
            </a:r>
            <a:r>
              <a:rPr lang="ko-KR" altLang="en-US" b="1" dirty="0" smtClean="0">
                <a:solidFill>
                  <a:srgbClr val="44546A"/>
                </a:solidFill>
              </a:rPr>
              <a:t>음성재생</a:t>
            </a:r>
            <a:r>
              <a:rPr lang="en-US" altLang="ko-KR" b="1" dirty="0" smtClean="0">
                <a:solidFill>
                  <a:srgbClr val="44546A"/>
                </a:solidFill>
              </a:rPr>
              <a:t>(</a:t>
            </a:r>
            <a:r>
              <a:rPr lang="ko-KR" altLang="en-US" b="1" dirty="0" smtClean="0">
                <a:solidFill>
                  <a:srgbClr val="44546A"/>
                </a:solidFill>
              </a:rPr>
              <a:t>합성</a:t>
            </a:r>
            <a:r>
              <a:rPr lang="en-US" altLang="ko-KR" b="1" dirty="0" smtClean="0">
                <a:solidFill>
                  <a:srgbClr val="44546A"/>
                </a:solidFill>
              </a:rPr>
              <a:t>)</a:t>
            </a:r>
            <a:r>
              <a:rPr lang="ko-KR" altLang="en-US" b="1" dirty="0" smtClean="0">
                <a:solidFill>
                  <a:srgbClr val="44546A"/>
                </a:solidFill>
              </a:rPr>
              <a:t> </a:t>
            </a:r>
            <a:endParaRPr lang="en-US" altLang="ko-KR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4546A"/>
                </a:solidFill>
              </a:rPr>
              <a:t>폰트는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백제체</a:t>
            </a:r>
            <a:r>
              <a:rPr lang="en-US" altLang="ko-KR" b="1" dirty="0" smtClean="0">
                <a:solidFill>
                  <a:srgbClr val="44546A"/>
                </a:solidFill>
              </a:rPr>
              <a:t>, </a:t>
            </a:r>
            <a:r>
              <a:rPr lang="ko-KR" altLang="en-US" b="1" dirty="0" smtClean="0">
                <a:solidFill>
                  <a:srgbClr val="44546A"/>
                </a:solidFill>
              </a:rPr>
              <a:t>배경음악은 </a:t>
            </a:r>
            <a:r>
              <a:rPr lang="ko-KR" altLang="en-US" b="1" dirty="0" err="1" smtClean="0">
                <a:solidFill>
                  <a:srgbClr val="44546A"/>
                </a:solidFill>
              </a:rPr>
              <a:t>챔피언스리그공식음악</a:t>
            </a:r>
            <a:endParaRPr lang="en-US" altLang="ko-KR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8194" name="Picture 2" descr="C:\Users\one1e\OneDrive\바탕 화면\2022 발롱도르 손흥민\2022son\figh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73" y="2800348"/>
            <a:ext cx="7143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one1e\OneDrive\바탕 화면\2022 발롱도르 손흥민\2022son\explos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76" y="2666998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one1e\OneDrive\바탕 화면\2022 발롱도르 손흥민\2022son\sonb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73" y="3960132"/>
            <a:ext cx="2200275" cy="142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5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059919" y="1939066"/>
            <a:ext cx="4074432" cy="3056618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srgbClr val="5B6176"/>
              </a:solidFill>
            </a:endParaRPr>
          </a:p>
          <a:p>
            <a:pPr lvl="0" algn="ctr" latinLnBrk="0">
              <a:lnSpc>
                <a:spcPct val="150000"/>
              </a:lnSpc>
              <a:defRPr/>
            </a:pPr>
            <a:endParaRPr lang="en-US" altLang="ko-KR" sz="2800" b="1" i="1" kern="0" dirty="0" smtClean="0">
              <a:solidFill>
                <a:srgbClr val="5B6176"/>
              </a:solidFill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srgbClr val="5B6176"/>
                </a:solidFill>
              </a:rPr>
              <a:t>THANK </a:t>
            </a:r>
            <a:r>
              <a:rPr lang="en-US" altLang="ko-KR" sz="2800" b="1" i="1" kern="0" dirty="0">
                <a:solidFill>
                  <a:srgbClr val="5B6176"/>
                </a:solidFill>
              </a:rPr>
              <a:t>YOU </a:t>
            </a:r>
            <a:r>
              <a:rPr lang="en-US" altLang="ko-KR" sz="2800" b="1" i="1" kern="0" dirty="0" smtClean="0">
                <a:solidFill>
                  <a:srgbClr val="5B6176"/>
                </a:solidFill>
              </a:rPr>
              <a:t>!</a:t>
            </a:r>
          </a:p>
          <a:p>
            <a:pPr lvl="0" algn="ctr" latinLnBrk="0">
              <a:lnSpc>
                <a:spcPct val="150000"/>
              </a:lnSpc>
              <a:defRPr/>
            </a:pPr>
            <a:r>
              <a:rPr lang="ko-KR" altLang="en-US" b="1" i="1" kern="0" dirty="0" smtClean="0">
                <a:solidFill>
                  <a:srgbClr val="5B6176"/>
                </a:solidFill>
              </a:rPr>
              <a:t>시연설명 시작하겠습니다</a:t>
            </a:r>
            <a:endParaRPr lang="en-US" altLang="ko-KR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smtClean="0">
                <a:solidFill>
                  <a:srgbClr val="5B6176"/>
                </a:solidFill>
              </a:rPr>
              <a:t>4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조 </a:t>
            </a:r>
            <a:r>
              <a:rPr lang="en-US" altLang="ko-KR" sz="1000" kern="0" dirty="0">
                <a:solidFill>
                  <a:srgbClr val="5B6176"/>
                </a:solidFill>
              </a:rPr>
              <a:t>/</a:t>
            </a:r>
            <a:r>
              <a:rPr lang="ko-KR" altLang="en-US" sz="1000" kern="0" dirty="0">
                <a:solidFill>
                  <a:srgbClr val="5B6176"/>
                </a:solidFill>
              </a:rPr>
              <a:t> </a:t>
            </a:r>
            <a:r>
              <a:rPr lang="ko-KR" altLang="en-US" sz="1000" kern="0" dirty="0" smtClean="0">
                <a:solidFill>
                  <a:srgbClr val="5B6176"/>
                </a:solidFill>
              </a:rPr>
              <a:t>슈팅게임 만들기</a:t>
            </a:r>
            <a:endParaRPr lang="en-US" altLang="ko-KR" sz="1000" i="1" kern="0" dirty="0">
              <a:solidFill>
                <a:srgbClr val="5B6176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9918" y="1547180"/>
            <a:ext cx="4074433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rgbClr val="5B6176"/>
                </a:solidFill>
              </a:rPr>
              <a:t>김태헌 장연식 곽동욱 송민아 곽원일</a:t>
            </a:r>
            <a:endParaRPr lang="en-US" altLang="ko-KR" sz="1200" b="1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23210" y="117212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32789" y="1172126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42368" y="1172125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29" y="255666"/>
            <a:ext cx="1698625" cy="5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one1e\Downloads\4312412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10" y="2082865"/>
            <a:ext cx="2032907" cy="135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THE PURPOSE OF DEVELOMENT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ADC9F94-04DC-4D49-8C06-93BEAE0D9409}"/>
              </a:ext>
            </a:extLst>
          </p:cNvPr>
          <p:cNvSpPr/>
          <p:nvPr/>
        </p:nvSpPr>
        <p:spPr>
          <a:xfrm>
            <a:off x="459544" y="9534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73075" y="1107129"/>
            <a:ext cx="11304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6600"/>
                </a:solidFill>
              </a:rPr>
              <a:t>마케팅 대행업체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에서</a:t>
            </a:r>
            <a:r>
              <a:rPr lang="ko-KR" altLang="en-US" sz="2400" b="1" dirty="0" smtClean="0">
                <a:solidFill>
                  <a:srgbClr val="FF6600"/>
                </a:solidFill>
              </a:rPr>
              <a:t>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근무하는 </a:t>
            </a:r>
            <a:r>
              <a:rPr lang="ko-KR" altLang="en-US" sz="2400" b="1" dirty="0" smtClean="0">
                <a:solidFill>
                  <a:srgbClr val="FF6600"/>
                </a:solidFill>
              </a:rPr>
              <a:t>개발자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에게 </a:t>
            </a:r>
            <a:r>
              <a:rPr lang="ko-KR" altLang="en-US" sz="2400" b="1" dirty="0" err="1" smtClean="0">
                <a:solidFill>
                  <a:srgbClr val="FF6600"/>
                </a:solidFill>
              </a:rPr>
              <a:t>빙그레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에서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외주가 들어온 상황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-</a:t>
            </a:r>
            <a:r>
              <a:rPr lang="ko-KR" altLang="en-US" sz="2400" b="1" dirty="0">
                <a:solidFill>
                  <a:srgbClr val="44546A"/>
                </a:solidFill>
              </a:rPr>
              <a:t>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손흥민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ko-KR" altLang="en-US" sz="2400" b="1" dirty="0" err="1">
                <a:solidFill>
                  <a:srgbClr val="44546A"/>
                </a:solidFill>
              </a:rPr>
              <a:t>팬게임을</a:t>
            </a:r>
            <a:r>
              <a:rPr lang="ko-KR" altLang="en-US" sz="2400" b="1" dirty="0">
                <a:solidFill>
                  <a:srgbClr val="44546A"/>
                </a:solidFill>
              </a:rPr>
              <a:t> 가장한 빙그레 </a:t>
            </a:r>
            <a:r>
              <a:rPr lang="ko-KR" altLang="en-US" sz="2400" b="1" dirty="0" err="1">
                <a:solidFill>
                  <a:srgbClr val="44546A"/>
                </a:solidFill>
              </a:rPr>
              <a:t>바이럴</a:t>
            </a:r>
            <a:r>
              <a:rPr lang="ko-KR" altLang="en-US" sz="2400" b="1" dirty="0">
                <a:solidFill>
                  <a:srgbClr val="44546A"/>
                </a:solidFill>
              </a:rPr>
              <a:t>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마케팅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-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83CAEDD4-B015-2645-96B2-FA8CE1BFB154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73075" y="3053263"/>
            <a:ext cx="1177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1.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어떻게 하면 티 나지 않게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빙그레의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제품을 각인시킬 수 있겠는가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73075" y="3708905"/>
            <a:ext cx="1177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/>
                </a:solidFill>
              </a:rPr>
              <a:t>2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.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축구나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손흥민을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좋아하는 팬들이 게임을 했을 때 재미가 있겠는가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86606" y="4386122"/>
            <a:ext cx="1177765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3.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축구나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손흥민에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관심이 없는 사람들도 게임을 즐길 수 있는가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73075" y="5087248"/>
            <a:ext cx="1177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/>
                </a:solidFill>
              </a:rPr>
              <a:t>4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.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빙그레의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이미지에 타격이 가지 않게 패러디의 선을 지켰는가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?  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49943" y="2478297"/>
            <a:ext cx="1177765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중점사항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21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PARODY</a:t>
            </a:r>
            <a:endParaRPr lang="en-US" altLang="ko-KR" sz="4800" b="1" dirty="0"/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ADC9F94-04DC-4D49-8C06-93BEAE0D9409}"/>
              </a:ext>
            </a:extLst>
          </p:cNvPr>
          <p:cNvSpPr/>
          <p:nvPr/>
        </p:nvSpPr>
        <p:spPr>
          <a:xfrm>
            <a:off x="459544" y="9534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83CAEDD4-B015-2645-96B2-FA8CE1BFB154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슈퍼손-슈퍼콘-│-슈퍼콘-×-손흥민-본편-super-cone-x-heung-min-son-wo.g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937" y="2002586"/>
            <a:ext cx="4834930" cy="2700057"/>
          </a:xfrm>
          <a:prstGeom prst="rect">
            <a:avLst/>
          </a:prstGeom>
        </p:spPr>
      </p:pic>
      <p:pic>
        <p:nvPicPr>
          <p:cNvPr id="3" name="[VAP]흥민이-월드클래스-아닙니다-손흥민-아버지의-축구_-학-wo.gl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00244" y="2003400"/>
            <a:ext cx="4833474" cy="2699243"/>
          </a:xfrm>
          <a:prstGeom prst="rect">
            <a:avLst/>
          </a:prstGeom>
        </p:spPr>
      </p:pic>
      <p:pic>
        <p:nvPicPr>
          <p:cNvPr id="19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7F02A0-3B68-7445-9BE5-57B9DA4ED787}"/>
              </a:ext>
            </a:extLst>
          </p:cNvPr>
          <p:cNvSpPr/>
          <p:nvPr/>
        </p:nvSpPr>
        <p:spPr>
          <a:xfrm>
            <a:off x="1095937" y="5128738"/>
            <a:ext cx="483493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슈퍼콘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광고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빙그레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축구스타 </a:t>
            </a:r>
            <a:r>
              <a:rPr lang="ko-KR" altLang="en-US" sz="1200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손흥민이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아이스크림을 들고 춤을 추는 데서 오는 재미와 중독성 있는 노래로 해외에서도 패러디화되기 시작 </a:t>
            </a:r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A7F02A0-3B68-7445-9BE5-57B9DA4ED787}"/>
              </a:ext>
            </a:extLst>
          </p:cNvPr>
          <p:cNvSpPr/>
          <p:nvPr/>
        </p:nvSpPr>
        <p:spPr>
          <a:xfrm>
            <a:off x="6400244" y="5108739"/>
            <a:ext cx="4833473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손웅정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아버지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) 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인터뷰 내용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: </a:t>
            </a:r>
          </a:p>
          <a:p>
            <a:pPr algn="ctr"/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우리 아들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“</a:t>
            </a:r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절대 월드클래스 아닙니다</a:t>
            </a:r>
            <a:r>
              <a:rPr lang="en-US" altLang="ko-KR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”</a:t>
            </a:r>
          </a:p>
          <a:p>
            <a:pPr algn="ctr"/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이후 영상을 편집해 </a:t>
            </a:r>
            <a:r>
              <a:rPr lang="ko-KR" altLang="en-US" sz="1200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손흥민이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월드클래스가 </a:t>
            </a:r>
            <a:r>
              <a:rPr lang="ko-KR" altLang="en-US" sz="1200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맞다고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인</a:t>
            </a:r>
            <a:r>
              <a:rPr lang="ko-KR" altLang="en-US" sz="1200" b="1" dirty="0">
                <a:solidFill>
                  <a:srgbClr val="5B6176"/>
                </a:solidFill>
                <a:cs typeface="Aharoni" panose="02010803020104030203" pitchFamily="2" charset="-79"/>
              </a:rPr>
              <a:t>정</a:t>
            </a:r>
            <a:r>
              <a:rPr lang="ko-KR" altLang="en-US" sz="12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하는 것처럼 영상을 만들어 패러디화되기 시작</a:t>
            </a:r>
            <a:endParaRPr lang="en-US" altLang="ko-KR" sz="1200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b="1" dirty="0" smtClean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381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5303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BF8232A-81FC-8444-BFAA-6D1D6F1379BF}"/>
              </a:ext>
            </a:extLst>
          </p:cNvPr>
          <p:cNvSpPr/>
          <p:nvPr/>
        </p:nvSpPr>
        <p:spPr>
          <a:xfrm>
            <a:off x="449943" y="9261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GAME STORY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C414776C-0D8A-4E48-AEF3-A9BD4F496658}"/>
              </a:ext>
            </a:extLst>
          </p:cNvPr>
          <p:cNvSpPr/>
          <p:nvPr/>
        </p:nvSpPr>
        <p:spPr>
          <a:xfrm>
            <a:off x="449943" y="1026803"/>
            <a:ext cx="11327709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FF6600"/>
                </a:solidFill>
              </a:rPr>
              <a:t>손흥민</a:t>
            </a:r>
            <a:r>
              <a:rPr lang="ko-KR" altLang="en-US" sz="2800" b="1" dirty="0" err="1" smtClean="0"/>
              <a:t>이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아버지에게 </a:t>
            </a:r>
            <a:r>
              <a:rPr lang="ko-KR" altLang="en-US" sz="2800" b="1" dirty="0">
                <a:solidFill>
                  <a:srgbClr val="FF6600"/>
                </a:solidFill>
              </a:rPr>
              <a:t>월드클래스</a:t>
            </a:r>
            <a:r>
              <a:rPr lang="ko-KR" altLang="en-US" sz="2800" b="1" dirty="0"/>
              <a:t>로 인정받기 위해 세계적인 </a:t>
            </a:r>
            <a:r>
              <a:rPr lang="ko-KR" altLang="en-US" sz="2800" b="1" dirty="0" smtClean="0"/>
              <a:t>축구스타들을 처치해 점수를 얻어 </a:t>
            </a:r>
            <a:r>
              <a:rPr lang="ko-KR" altLang="en-US" sz="2800" b="1" dirty="0" err="1" smtClean="0">
                <a:solidFill>
                  <a:srgbClr val="FF6600"/>
                </a:solidFill>
              </a:rPr>
              <a:t>발롱도르</a:t>
            </a:r>
            <a:r>
              <a:rPr lang="ko-KR" altLang="en-US" sz="2800" b="1" dirty="0" err="1" smtClean="0"/>
              <a:t>를</a:t>
            </a:r>
            <a:r>
              <a:rPr lang="ko-KR" altLang="en-US" sz="2800" b="1" dirty="0" smtClean="0"/>
              <a:t> 받기 위한 </a:t>
            </a:r>
            <a:r>
              <a:rPr lang="ko-KR" altLang="en-US" sz="2800" b="1" dirty="0" smtClean="0">
                <a:solidFill>
                  <a:srgbClr val="FF6600"/>
                </a:solidFill>
              </a:rPr>
              <a:t>모험이야기</a:t>
            </a:r>
            <a:endParaRPr lang="en-US" altLang="ko-KR" sz="2800" b="1" dirty="0" smtClean="0">
              <a:solidFill>
                <a:srgbClr val="FF6600"/>
              </a:solidFill>
            </a:endParaRPr>
          </a:p>
        </p:txBody>
      </p:sp>
      <p:cxnSp>
        <p:nvCxnSpPr>
          <p:cNvPr id="21" name="직선 연결선 17">
            <a:extLst>
              <a:ext uri="{FF2B5EF4-FFF2-40B4-BE49-F238E27FC236}">
                <a16:creationId xmlns:a16="http://schemas.microsoft.com/office/drawing/2014/main" xmlns="" id="{C18F3E55-AFCF-4B45-97F5-7A31E673BF3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one1e\OneDrive\바탕 화면\첫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3" y="2396571"/>
            <a:ext cx="2493273" cy="351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ne1e\OneDrive\바탕 화면\21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652" y="2428812"/>
            <a:ext cx="2466289" cy="34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ne1e\OneDrive\바탕 화면\3252343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135" y="2338465"/>
            <a:ext cx="2565317" cy="35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A7F02A0-3B68-7445-9BE5-57B9DA4ED787}"/>
              </a:ext>
            </a:extLst>
          </p:cNvPr>
          <p:cNvSpPr/>
          <p:nvPr/>
        </p:nvSpPr>
        <p:spPr>
          <a:xfrm>
            <a:off x="1612399" y="5919313"/>
            <a:ext cx="2143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대기화면</a:t>
            </a:r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A7F02A0-3B68-7445-9BE5-57B9DA4ED787}"/>
              </a:ext>
            </a:extLst>
          </p:cNvPr>
          <p:cNvSpPr/>
          <p:nvPr/>
        </p:nvSpPr>
        <p:spPr>
          <a:xfrm>
            <a:off x="5037580" y="5939784"/>
            <a:ext cx="2143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플레이화면</a:t>
            </a:r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A7F02A0-3B68-7445-9BE5-57B9DA4ED787}"/>
              </a:ext>
            </a:extLst>
          </p:cNvPr>
          <p:cNvSpPr/>
          <p:nvPr/>
        </p:nvSpPr>
        <p:spPr>
          <a:xfrm>
            <a:off x="8471444" y="5939784"/>
            <a:ext cx="2143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B6176"/>
                </a:solidFill>
                <a:cs typeface="Aharoni" panose="02010803020104030203" pitchFamily="2" charset="-79"/>
              </a:rPr>
              <a:t>엔딩화면</a:t>
            </a:r>
            <a:r>
              <a:rPr lang="ko-KR" altLang="en-US" sz="2800" b="1" dirty="0" smtClean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4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71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 smtClean="0">
                <a:solidFill>
                  <a:srgbClr val="5B6176"/>
                </a:solidFill>
              </a:rPr>
              <a:t>DEVELOPMENT TOOL &amp; REFERENCE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D4502E48-6025-491B-8F21-B1B55FBEEEA2}"/>
              </a:ext>
            </a:extLst>
          </p:cNvPr>
          <p:cNvSpPr/>
          <p:nvPr/>
        </p:nvSpPr>
        <p:spPr>
          <a:xfrm>
            <a:off x="6501553" y="4618968"/>
            <a:ext cx="2199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SUANLAB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파이썬으로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슈팅게임만들기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C3BBB3E8-485A-664C-8388-227D1DE760FC}"/>
              </a:ext>
            </a:extLst>
          </p:cNvPr>
          <p:cNvSpPr/>
          <p:nvPr/>
        </p:nvSpPr>
        <p:spPr>
          <a:xfrm>
            <a:off x="1112193" y="2540532"/>
            <a:ext cx="1855976" cy="1943597"/>
          </a:xfrm>
          <a:prstGeom prst="ellipse">
            <a:avLst/>
          </a:prstGeom>
          <a:solidFill>
            <a:srgbClr val="D0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AEA1DB5B-6876-D843-BB15-426F3B97DE4F}"/>
              </a:ext>
            </a:extLst>
          </p:cNvPr>
          <p:cNvSpPr/>
          <p:nvPr/>
        </p:nvSpPr>
        <p:spPr>
          <a:xfrm>
            <a:off x="3348305" y="2505155"/>
            <a:ext cx="1855976" cy="1943597"/>
          </a:xfrm>
          <a:prstGeom prst="ellipse">
            <a:avLst/>
          </a:prstGeom>
          <a:solidFill>
            <a:srgbClr val="5B6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7BC81530-890C-6D4B-8E6A-35E5461FF8C1}"/>
              </a:ext>
            </a:extLst>
          </p:cNvPr>
          <p:cNvSpPr/>
          <p:nvPr/>
        </p:nvSpPr>
        <p:spPr>
          <a:xfrm>
            <a:off x="6638272" y="2519146"/>
            <a:ext cx="1853718" cy="1913093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7D3C8269-E940-684E-9F70-89D072AC01F6}"/>
              </a:ext>
            </a:extLst>
          </p:cNvPr>
          <p:cNvSpPr/>
          <p:nvPr/>
        </p:nvSpPr>
        <p:spPr>
          <a:xfrm>
            <a:off x="9149489" y="2485313"/>
            <a:ext cx="1853718" cy="1913093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B1551CC1-57A3-164B-AF2F-018D19BF6227}"/>
              </a:ext>
            </a:extLst>
          </p:cNvPr>
          <p:cNvSpPr/>
          <p:nvPr/>
        </p:nvSpPr>
        <p:spPr>
          <a:xfrm>
            <a:off x="800707" y="4635282"/>
            <a:ext cx="231520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Python 3.9.6</a:t>
            </a:r>
            <a:endParaRPr lang="en-US" altLang="ko-KR" sz="2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75E2537-DCBF-F54A-B97A-067507F6B2E8}"/>
              </a:ext>
            </a:extLst>
          </p:cNvPr>
          <p:cNvSpPr/>
          <p:nvPr/>
        </p:nvSpPr>
        <p:spPr>
          <a:xfrm>
            <a:off x="3187036" y="4599903"/>
            <a:ext cx="220182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VSCode</a:t>
            </a:r>
            <a:endParaRPr lang="en-US" altLang="ko-KR" sz="2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53549C78-2F93-3C47-BACB-8DDD43003D3E}"/>
              </a:ext>
            </a:extLst>
          </p:cNvPr>
          <p:cNvSpPr/>
          <p:nvPr/>
        </p:nvSpPr>
        <p:spPr>
          <a:xfrm>
            <a:off x="9034569" y="4652381"/>
            <a:ext cx="2199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SUANLAB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파이썬으로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슈팅게임만들기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6" name="직선 연결선 17">
            <a:extLst>
              <a:ext uri="{FF2B5EF4-FFF2-40B4-BE49-F238E27FC236}">
                <a16:creationId xmlns:a16="http://schemas.microsoft.com/office/drawing/2014/main" xmlns="" id="{155129C0-BD74-9149-9A7F-C5E446053BCA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one1e\OneDrive\바탕 화면\다운로드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210" y="2860892"/>
            <a:ext cx="1109841" cy="1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ne1e\Downloads\다운로드-removebg-preview (3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09" y="2862216"/>
            <a:ext cx="1300227" cy="130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ne1e\Downloads\다운로드__1_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76" y="2827790"/>
            <a:ext cx="2320070" cy="125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ne1e\Downloads\유툽ㅂ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48" y="2457847"/>
            <a:ext cx="1797000" cy="19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one1e\OneDrive\바탕 화면\다운로드 (2)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99" y="1257300"/>
            <a:ext cx="1516123" cy="140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23512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:a16="http://schemas.microsoft.com/office/drawing/2014/main" xmlns="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일반몬스터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xmlns="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class Rock(</a:t>
            </a:r>
            <a:r>
              <a:rPr lang="en-US" altLang="ko-KR" sz="1200" b="1" dirty="0" err="1"/>
              <a:t>pygame.sprite.Sprite</a:t>
            </a:r>
            <a:r>
              <a:rPr lang="en-US" altLang="ko-KR" sz="1200" b="1" dirty="0"/>
              <a:t>):</a:t>
            </a:r>
          </a:p>
          <a:p>
            <a:r>
              <a:rPr lang="en-US" altLang="ko-KR" sz="1200" dirty="0"/>
              <a:t> 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</a:t>
            </a:r>
            <a:r>
              <a:rPr lang="en-US" altLang="ko-KR" sz="1200" dirty="0" err="1"/>
              <a:t>self,xpos,ypos,speed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        super(</a:t>
            </a:r>
            <a:r>
              <a:rPr lang="en-US" altLang="ko-KR" sz="1200" dirty="0" err="1"/>
              <a:t>Rock,</a:t>
            </a:r>
            <a:r>
              <a:rPr lang="en-US" altLang="ko-KR" sz="1200" i="1" dirty="0" err="1"/>
              <a:t>self</a:t>
            </a:r>
            <a:r>
              <a:rPr lang="en-US" altLang="ko-KR" sz="1200" dirty="0"/>
              <a:t>).__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dirty="0" err="1"/>
              <a:t>rock_images</a:t>
            </a:r>
            <a:r>
              <a:rPr lang="en-US" altLang="ko-KR" sz="1200" dirty="0"/>
              <a:t> = </a:t>
            </a:r>
            <a:r>
              <a:rPr lang="en-US" altLang="ko-KR" sz="1200" b="1" dirty="0"/>
              <a:t>("rock01.png",</a:t>
            </a:r>
            <a:r>
              <a:rPr lang="en-US" altLang="ko-KR" sz="1200" dirty="0"/>
              <a:t> "rock02.png","rock03.png", "rock04.png","rock05.png",\</a:t>
            </a:r>
          </a:p>
          <a:p>
            <a:r>
              <a:rPr lang="en-US" altLang="ko-KR" sz="1200" dirty="0"/>
              <a:t>                        "rock06.png", "rock07.png","rock08.png", "rock09.png","rock10.png",\</a:t>
            </a:r>
          </a:p>
          <a:p>
            <a:r>
              <a:rPr lang="en-US" altLang="ko-KR" sz="1200" dirty="0"/>
              <a:t>                        "rock11.png", "rock12.png","rock13.png", "rock14.png","rock15.png",\</a:t>
            </a:r>
          </a:p>
          <a:p>
            <a:r>
              <a:rPr lang="en-US" altLang="ko-KR" sz="1200" dirty="0"/>
              <a:t>                        "rock16.png", "rock17.png","rock18.png", "rock19.png","rock20.png",\</a:t>
            </a:r>
          </a:p>
          <a:p>
            <a:r>
              <a:rPr lang="en-US" altLang="ko-KR" sz="1200" dirty="0"/>
              <a:t>                        "rock21.png", "rock22.png","rock23.png", "rock24.png","rock25.png",\</a:t>
            </a:r>
          </a:p>
          <a:p>
            <a:r>
              <a:rPr lang="en-US" altLang="ko-KR" sz="1200" dirty="0"/>
              <a:t>                        "rock26.png", "rock27.png","rock28.png", "rock29.png","rock30.png")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pygame.image.load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random.choice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rock_images</a:t>
            </a:r>
            <a:r>
              <a:rPr lang="en-US" altLang="ko-KR" sz="1200" dirty="0"/>
              <a:t>))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</a:t>
            </a:r>
            <a:r>
              <a:rPr lang="en-US" altLang="ko-KR" sz="1200" dirty="0"/>
              <a:t> =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.image.get_rect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.rect.x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xpos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= </a:t>
            </a:r>
            <a:r>
              <a:rPr lang="en-US" altLang="ko-KR" sz="1200" dirty="0" err="1"/>
              <a:t>ypos</a:t>
            </a:r>
            <a:endParaRPr lang="en-US" altLang="ko-KR" sz="1200" dirty="0"/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r>
              <a:rPr lang="en-US" altLang="ko-KR" sz="1200" dirty="0"/>
              <a:t> = speed</a:t>
            </a:r>
          </a:p>
          <a:p>
            <a:r>
              <a:rPr lang="en-US" altLang="ko-KR" sz="1200" dirty="0"/>
              <a:t>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update(self):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+=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.speed</a:t>
            </a:r>
            <a:endParaRPr lang="en-US" altLang="ko-KR" sz="1200" dirty="0"/>
          </a:p>
          <a:p>
            <a:r>
              <a:rPr lang="en-US" altLang="ko-KR" sz="1200" dirty="0"/>
              <a:t>   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out_of_screen</a:t>
            </a:r>
            <a:r>
              <a:rPr lang="en-US" altLang="ko-KR" sz="1200" dirty="0"/>
              <a:t>(self):</a:t>
            </a:r>
          </a:p>
          <a:p>
            <a:r>
              <a:rPr lang="en-US" altLang="ko-KR" sz="1200" dirty="0"/>
              <a:t>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</a:t>
            </a:r>
            <a:r>
              <a:rPr lang="en-US" altLang="ko-KR" sz="1200" i="1" dirty="0" err="1"/>
              <a:t>self</a:t>
            </a:r>
            <a:r>
              <a:rPr lang="en-US" altLang="ko-KR" sz="1200" dirty="0" err="1"/>
              <a:t>.rect.y</a:t>
            </a:r>
            <a:r>
              <a:rPr lang="en-US" altLang="ko-KR" sz="1200" dirty="0"/>
              <a:t> &gt; WINDOW_HEIGHT 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return</a:t>
            </a:r>
            <a:r>
              <a:rPr lang="en-US" altLang="ko-KR" sz="1200" dirty="0"/>
              <a:t> </a:t>
            </a:r>
            <a:r>
              <a:rPr lang="en-US" altLang="ko-KR" sz="1200" dirty="0" smtClean="0"/>
              <a:t>True</a:t>
            </a:r>
          </a:p>
          <a:p>
            <a:endParaRPr lang="en-US" altLang="ko-KR" sz="1200" dirty="0" smtClean="0"/>
          </a:p>
          <a:p>
            <a:r>
              <a:rPr lang="en-US" altLang="ko-KR" sz="1200" b="1" dirty="0" err="1" smtClean="0"/>
              <a:t>occur_prob</a:t>
            </a:r>
            <a:r>
              <a:rPr lang="en-US" altLang="ko-KR" sz="1200" b="1" dirty="0"/>
              <a:t> = </a:t>
            </a:r>
            <a:r>
              <a:rPr lang="en-US" altLang="ko-KR" sz="1200" b="1" dirty="0" smtClean="0"/>
              <a:t>20  , </a:t>
            </a:r>
            <a:r>
              <a:rPr lang="en-US" altLang="ko-KR" sz="1200" b="1" dirty="0" err="1"/>
              <a:t>occur_of_rocks</a:t>
            </a:r>
            <a:r>
              <a:rPr lang="en-US" altLang="ko-KR" sz="1200" b="1" dirty="0"/>
              <a:t> =  1 + 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/300</a:t>
            </a:r>
            <a:r>
              <a:rPr lang="en-US" altLang="ko-KR" sz="1200" b="1" dirty="0" smtClean="0"/>
              <a:t>) #</a:t>
            </a:r>
            <a:r>
              <a:rPr lang="ko-KR" altLang="en-US" sz="1200" b="1" dirty="0" err="1" smtClean="0"/>
              <a:t>점수가오를떄마다</a:t>
            </a:r>
            <a:r>
              <a:rPr lang="ko-KR" altLang="en-US" sz="1200" b="1" dirty="0" smtClean="0"/>
              <a:t> 높아지게</a:t>
            </a:r>
            <a:endParaRPr lang="en-US" altLang="ko-KR" sz="1200" b="1" dirty="0" smtClean="0"/>
          </a:p>
          <a:p>
            <a:endParaRPr lang="en-US" altLang="ko-KR" sz="1200" dirty="0"/>
          </a:p>
          <a:p>
            <a:r>
              <a:rPr lang="en-US" altLang="ko-KR" sz="1200" i="1" dirty="0"/>
              <a:t> </a:t>
            </a:r>
            <a:r>
              <a:rPr lang="en-US" altLang="ko-KR" sz="1200" i="1" dirty="0" smtClean="0"/>
              <a:t>   </a:t>
            </a:r>
            <a:r>
              <a:rPr lang="en-US" altLang="ko-KR" sz="1200" b="1" i="1" dirty="0" smtClean="0"/>
              <a:t>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random.randint</a:t>
            </a:r>
            <a:r>
              <a:rPr lang="en-US" altLang="ko-KR" sz="1200" b="1" dirty="0"/>
              <a:t>(1, </a:t>
            </a:r>
            <a:r>
              <a:rPr lang="en-US" altLang="ko-KR" sz="1200" b="1" dirty="0" err="1"/>
              <a:t>occur_prob</a:t>
            </a:r>
            <a:r>
              <a:rPr lang="en-US" altLang="ko-KR" sz="1200" b="1" dirty="0"/>
              <a:t>) ==1: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for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i</a:t>
            </a:r>
            <a:r>
              <a:rPr lang="en-US" altLang="ko-KR" sz="1200" dirty="0"/>
              <a:t>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range(</a:t>
            </a:r>
            <a:r>
              <a:rPr lang="en-US" altLang="ko-KR" sz="1200" dirty="0" err="1"/>
              <a:t>occur_of_rocks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             </a:t>
            </a:r>
            <a:r>
              <a:rPr lang="en-US" altLang="ko-KR" sz="1200" b="1" dirty="0"/>
              <a:t>   speed = </a:t>
            </a:r>
            <a:r>
              <a:rPr lang="en-US" altLang="ko-KR" sz="1200" b="1" dirty="0" err="1"/>
              <a:t>random.randint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min_rock_speed,max_rock_speed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               rock = Rock(</a:t>
            </a:r>
            <a:r>
              <a:rPr lang="en-US" altLang="ko-KR" sz="1200" b="1" dirty="0" err="1"/>
              <a:t>random.randint</a:t>
            </a:r>
            <a:r>
              <a:rPr lang="en-US" altLang="ko-KR" sz="1200" b="1" dirty="0"/>
              <a:t>(0,WINDOW_WIDTH -100),0,speed)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/>
              <a:t>rocks.add</a:t>
            </a:r>
            <a:r>
              <a:rPr lang="en-US" altLang="ko-KR" sz="1200" dirty="0"/>
              <a:t>(rock)</a:t>
            </a:r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2051" name="Picture 3" descr="C:\Users\one1e\OneDrive\바탕 화면\2022 발롱도르 손흥민\2022son\rock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10" y="5175555"/>
            <a:ext cx="4762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one1e\OneDrive\바탕 화면\2022 발롱도르 손흥민\2022son\rock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6" y="5685143"/>
            <a:ext cx="4762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one1e\OneDrive\바탕 화면\2022 발롱도르 손흥민\2022son\rock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94" y="5110163"/>
            <a:ext cx="4762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one1e\OneDrive\바탕 화면\2022 발롱도르 손흥민\2022son\rock2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73" y="4462462"/>
            <a:ext cx="4762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one1e\OneDrive\바탕 화면\2022 발롱도르 손흥민\2022son\rock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8" y="4881562"/>
            <a:ext cx="476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one1e\OneDrive\바탕 화면\2022 발롱도르 손흥민\2022son\rock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81" y="4348158"/>
            <a:ext cx="381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one1e\OneDrive\바탕 화면\2022 발롱도르 손흥민\2022son\rock0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76" y="4200523"/>
            <a:ext cx="4762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one1e\OneDrive\바탕 화면\2022 발롱도르 손흥민\2022son\rock0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55" y="4572000"/>
            <a:ext cx="4762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one1e\OneDrive\바탕 화면\2022 발롱도르 손흥민\2022son\rock0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898" y="4386262"/>
            <a:ext cx="4762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one1e\OneDrive\바탕 화면\2022 발롱도르 손흥민\2022son\rock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8" y="3681411"/>
            <a:ext cx="4762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one1e\OneDrive\바탕 화면\2022 발롱도르 손흥민\2022son\rock0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86" y="3757611"/>
            <a:ext cx="4762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one1e\OneDrive\바탕 화면\2022 발롱도르 손흥민\2022son\rock0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55" y="3771897"/>
            <a:ext cx="4762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one1e\OneDrive\바탕 화면\2022 발롱도르 손흥민\2022son\rock1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99" y="3852859"/>
            <a:ext cx="4762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one1e\OneDrive\바탕 화면\2022 발롱도르 손흥민\2022son\rock12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31" y="2857497"/>
            <a:ext cx="4762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one1e\OneDrive\바탕 화면\2022 발롱도르 손흥민\2022son\rock13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05" y="2819397"/>
            <a:ext cx="476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one1e\OneDrive\바탕 화면\2022 발롱도르 손흥민\2022son\rock1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46" y="3605211"/>
            <a:ext cx="4762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one1e\OneDrive\바탕 화면\2022 발롱도르 손흥민\2022son\rock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8" y="2919409"/>
            <a:ext cx="4762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one1e\OneDrive\바탕 화면\2022 발롱도르 손흥민\2022son\rock17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99" y="2852736"/>
            <a:ext cx="4762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one1e\OneDrive\바탕 화면\2022 발롱도르 손흥민\2022son\rock18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23" y="2028819"/>
            <a:ext cx="4762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one1e\OneDrive\바탕 화면\2022 발롱도르 손흥민\2022son\rock19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46" y="2776536"/>
            <a:ext cx="476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one1e\OneDrive\바탕 화면\2022 발롱도르 손흥민\2022son\rock21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31" y="2014534"/>
            <a:ext cx="4762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one1e\OneDrive\바탕 화면\2022 발롱도르 손흥민\2022son\rock22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05" y="2109785"/>
            <a:ext cx="6667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one1e\OneDrive\바탕 화면\2022 발롱도르 손흥민\2022son\rock23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99" y="212883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one1e\OneDrive\바탕 화면\2022 발롱도르 손흥민\2022son\rock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49" y="2128835"/>
            <a:ext cx="6667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one1e\OneDrive\바탕 화면\2022 발롱도르 손흥민\2022son\rock30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55" y="5713718"/>
            <a:ext cx="4762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one1e\OneDrive\바탕 화면\2022 발롱도르 손흥민\2022son\rock05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23" y="5713718"/>
            <a:ext cx="4762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one1e\OneDrive\바탕 화면\2022 발롱도르 손흥민\2022son\rock10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48" y="5675617"/>
            <a:ext cx="4762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one1e\OneDrive\바탕 화면\2022 발롱도르 손흥민\2022son\rock15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19" y="5699430"/>
            <a:ext cx="666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one1e\OneDrive\바탕 화면\2022 발롱도르 손흥민\2022son\rock20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5008868"/>
            <a:ext cx="476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one1e\OneDrive\바탕 화면\2022 발롱도르 손흥민\2022son\rock25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91" y="5108879"/>
            <a:ext cx="4762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5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24817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:a16="http://schemas.microsoft.com/office/drawing/2014/main" xmlns="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중간몬스터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xmlns="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/>
              <a:t>for</a:t>
            </a:r>
            <a:r>
              <a:rPr lang="en-US" altLang="ko-KR" sz="1200" dirty="0"/>
              <a:t> missile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missiles:</a:t>
            </a:r>
          </a:p>
          <a:p>
            <a:r>
              <a:rPr lang="en-US" altLang="ko-KR" sz="1200" dirty="0"/>
              <a:t>            rock2 = </a:t>
            </a:r>
            <a:r>
              <a:rPr lang="en-US" altLang="ko-KR" sz="1200" dirty="0" err="1"/>
              <a:t>missile.collide</a:t>
            </a:r>
            <a:r>
              <a:rPr lang="en-US" altLang="ko-KR" sz="1200" dirty="0"/>
              <a:t>(rocks2)</a:t>
            </a:r>
          </a:p>
          <a:p>
            <a:r>
              <a:rPr lang="en-US" altLang="ko-KR" sz="1200" dirty="0"/>
              <a:t>            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rock2: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/>
              <a:t>missile.kill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dirty="0"/>
              <a:t>rock2_count -= 1</a:t>
            </a:r>
          </a:p>
          <a:p>
            <a:r>
              <a:rPr lang="en-US" altLang="ko-KR" sz="1200" dirty="0"/>
              <a:t>                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i="1" dirty="0"/>
              <a:t>if</a:t>
            </a:r>
            <a:r>
              <a:rPr lang="en-US" altLang="ko-KR" sz="1200" b="1" dirty="0"/>
              <a:t> rock2_count%5 == 0 :</a:t>
            </a:r>
          </a:p>
          <a:p>
            <a:r>
              <a:rPr lang="en-US" altLang="ko-KR" sz="1200" dirty="0"/>
              <a:t>                    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dirty="0" err="1"/>
              <a:t>missile.kill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                   rock2.kill()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dirty="0" err="1"/>
              <a:t>occur_explosion</a:t>
            </a:r>
            <a:r>
              <a:rPr lang="en-US" altLang="ko-KR" sz="1200" dirty="0"/>
              <a:t>(screen,rock2.rect.x, rock2.rect.y)</a:t>
            </a:r>
          </a:p>
          <a:p>
            <a:r>
              <a:rPr lang="en-US" altLang="ko-KR" sz="1200" dirty="0"/>
              <a:t>                   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 += 2</a:t>
            </a:r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5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번 피격해야 제거가능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일반몬스터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X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의 길이는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50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으로 통일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중간몬스터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X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의 길이는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146~200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일반몬스터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점수는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중간몬스터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2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3074" name="Picture 2" descr="C:\Users\one1e\OneDrive\바탕 화면\2022 발롱도르 손흥민\2022son\rock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4600575"/>
            <a:ext cx="12954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ne1e\OneDrive\바탕 화면\2022 발롱도르 손흥민\2022son\rock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4124325"/>
            <a:ext cx="190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ne1e\OneDrive\바탕 화면\2022 발롱도르 손흥민\2022son\rock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419350"/>
            <a:ext cx="16192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one1e\OneDrive\바탕 화면\2022 발롱도르 손흥민\2022son\rock3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214561"/>
            <a:ext cx="13906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1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52053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:a16="http://schemas.microsoft.com/office/drawing/2014/main" xmlns="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5B6176"/>
                          </a:solidFill>
                        </a:rPr>
                        <a:t>보스몬스터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xmlns="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i="1" dirty="0"/>
              <a:t>if</a:t>
            </a:r>
            <a:r>
              <a:rPr lang="en-US" altLang="ko-KR" sz="1200" b="1" dirty="0"/>
              <a:t> 100&lt;=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&lt;=101 or 200&lt;=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&lt;=201 or 300&lt;=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&lt;=301 or 400</a:t>
            </a:r>
            <a:r>
              <a:rPr lang="en-US" altLang="ko-KR" sz="1200" b="1" dirty="0" smtClean="0"/>
              <a:t>&lt;=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shot_count</a:t>
            </a:r>
            <a:r>
              <a:rPr lang="en-US" altLang="ko-KR" sz="1200" b="1" dirty="0"/>
              <a:t>&lt;=401 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one_time</a:t>
            </a:r>
            <a:r>
              <a:rPr lang="en-US" altLang="ko-KR" sz="1200" dirty="0"/>
              <a:t>==True: </a:t>
            </a:r>
          </a:p>
          <a:p>
            <a:r>
              <a:rPr lang="en-US" altLang="ko-KR" sz="1200" dirty="0"/>
              <a:t>             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  </a:t>
            </a:r>
            <a:r>
              <a:rPr lang="en-US" altLang="ko-KR" sz="1200" dirty="0" err="1"/>
              <a:t>one_time</a:t>
            </a:r>
            <a:r>
              <a:rPr lang="en-US" altLang="ko-KR" sz="1200" dirty="0"/>
              <a:t>=False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dirty="0"/>
              <a:t>speed = 0.2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b="1" dirty="0"/>
              <a:t>rock4 = Rock4((120),-300,speed)</a:t>
            </a:r>
          </a:p>
          <a:p>
            <a:r>
              <a:rPr lang="en-US" altLang="ko-KR" sz="1200" dirty="0"/>
              <a:t>                rocks4.add(rock4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i="1" dirty="0" smtClean="0"/>
              <a:t>for</a:t>
            </a:r>
            <a:r>
              <a:rPr lang="en-US" altLang="ko-KR" sz="1200" dirty="0"/>
              <a:t> rock4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rocks4: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rock4.out_of_screen():</a:t>
            </a:r>
          </a:p>
          <a:p>
            <a:r>
              <a:rPr lang="en-US" altLang="ko-KR" sz="1200" dirty="0"/>
              <a:t>                rock4.kill()</a:t>
            </a:r>
          </a:p>
          <a:p>
            <a:r>
              <a:rPr lang="en-US" altLang="ko-KR" sz="1200" dirty="0"/>
              <a:t>                explosion_sound3.play()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 smtClean="0"/>
              <a:t>one_time</a:t>
            </a:r>
            <a:r>
              <a:rPr lang="en-US" altLang="ko-KR" sz="1200" dirty="0" smtClean="0"/>
              <a:t>=True</a:t>
            </a:r>
          </a:p>
          <a:p>
            <a:endParaRPr lang="en-US" altLang="ko-KR" sz="1200" dirty="0"/>
          </a:p>
          <a:p>
            <a:r>
              <a:rPr lang="en-US" altLang="ko-KR" sz="2400" b="1" dirty="0" smtClean="0">
                <a:solidFill>
                  <a:srgbClr val="44546A"/>
                </a:solidFill>
              </a:rPr>
              <a:t>100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,200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,300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,400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점때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한가운데 출몰 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50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번 피격해야 제거가능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X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길이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250, 10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Speed 0.2,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중간부터는 내려오지 않음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44546A"/>
                </a:solidFill>
              </a:rPr>
              <a:t>보스몬스터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(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호날두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)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를 죽이면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호날두의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특유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세레모니인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호우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!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소리가 재생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4098" name="Picture 2" descr="C:\Users\one1e\OneDrive\바탕 화면\2022 발롱도르 손흥민\2022son\rock3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16" y="2130289"/>
            <a:ext cx="23812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6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IDEA &amp; </a:t>
            </a:r>
            <a:r>
              <a:rPr lang="en-US" altLang="ko-KR" sz="2000" b="1" i="1" kern="0" dirty="0" smtClean="0">
                <a:solidFill>
                  <a:srgbClr val="5B6176"/>
                </a:solidFill>
              </a:rPr>
              <a:t>FUNCTION &amp; CODE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 smtClean="0">
                  <a:solidFill>
                    <a:srgbClr val="FF6600"/>
                  </a:solidFill>
                </a:rPr>
                <a:t>212_Deep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3C3DE597-B47B-8341-9D99-D8A4448B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5394"/>
              </p:ext>
            </p:extLst>
          </p:nvPr>
        </p:nvGraphicFramePr>
        <p:xfrm>
          <a:off x="904576" y="1374094"/>
          <a:ext cx="3324524" cy="488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4">
                  <a:extLst>
                    <a:ext uri="{9D8B030D-6E8A-4147-A177-3AD203B41FA5}">
                      <a16:colId xmlns:a16="http://schemas.microsoft.com/office/drawing/2014/main" xmlns="" val="1308652416"/>
                    </a:ext>
                  </a:extLst>
                </a:gridCol>
              </a:tblGrid>
              <a:tr h="595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5B6176"/>
                          </a:solidFill>
                        </a:rPr>
                        <a:t>무기 경험치</a:t>
                      </a:r>
                      <a:endParaRPr lang="ko-KR" altLang="en-US" sz="1400" dirty="0">
                        <a:solidFill>
                          <a:srgbClr val="5B617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59265"/>
                  </a:ext>
                </a:extLst>
              </a:tr>
              <a:tr h="429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04381336"/>
                  </a:ext>
                </a:extLst>
              </a:tr>
            </a:tbl>
          </a:graphicData>
        </a:graphic>
      </p:graphicFrame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xmlns="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one1e\Downloads\342343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615446"/>
            <a:ext cx="431501" cy="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E640C7F-0887-3741-BE12-1BA767C10B7A}"/>
              </a:ext>
            </a:extLst>
          </p:cNvPr>
          <p:cNvSpPr/>
          <p:nvPr/>
        </p:nvSpPr>
        <p:spPr>
          <a:xfrm>
            <a:off x="4698989" y="1341917"/>
            <a:ext cx="6726713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/>
              <a:t>for</a:t>
            </a:r>
            <a:r>
              <a:rPr lang="en-US" altLang="ko-KR" sz="1200" dirty="0"/>
              <a:t> rock3 </a:t>
            </a:r>
            <a:r>
              <a:rPr lang="en-US" altLang="ko-KR" sz="1200" i="1" dirty="0"/>
              <a:t>in</a:t>
            </a:r>
            <a:r>
              <a:rPr lang="en-US" altLang="ko-KR" sz="1200" dirty="0"/>
              <a:t> rocks3:</a:t>
            </a:r>
          </a:p>
          <a:p>
            <a:r>
              <a:rPr lang="en-US" altLang="ko-KR" sz="1200" dirty="0"/>
              <a:t>            rock3 = </a:t>
            </a:r>
            <a:r>
              <a:rPr lang="en-US" altLang="ko-KR" sz="1200" dirty="0" err="1"/>
              <a:t>fighter.collide</a:t>
            </a:r>
            <a:r>
              <a:rPr lang="en-US" altLang="ko-KR" sz="1200" dirty="0"/>
              <a:t>(rocks3)</a:t>
            </a:r>
          </a:p>
          <a:p>
            <a:r>
              <a:rPr lang="en-US" altLang="ko-KR" sz="1200" dirty="0"/>
              <a:t>            </a:t>
            </a:r>
            <a:r>
              <a:rPr lang="en-US" altLang="ko-KR" sz="1200" i="1" dirty="0"/>
              <a:t>if</a:t>
            </a:r>
            <a:r>
              <a:rPr lang="en-US" altLang="ko-KR" sz="1200" dirty="0"/>
              <a:t> rock3 :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               </a:t>
            </a:r>
          </a:p>
          <a:p>
            <a:r>
              <a:rPr lang="en-US" altLang="ko-KR" sz="1200" dirty="0"/>
              <a:t>                rock3.kill()</a:t>
            </a:r>
          </a:p>
          <a:p>
            <a:r>
              <a:rPr lang="en-US" altLang="ko-KR" sz="1200" dirty="0"/>
              <a:t>                explosion_sound4.play()</a:t>
            </a:r>
          </a:p>
          <a:p>
            <a:r>
              <a:rPr lang="en-US" altLang="ko-KR" sz="1200" dirty="0"/>
              <a:t>                </a:t>
            </a:r>
            <a:r>
              <a:rPr lang="en-US" altLang="ko-KR" sz="1200" dirty="0" err="1"/>
              <a:t>shot_count</a:t>
            </a:r>
            <a:r>
              <a:rPr lang="en-US" altLang="ko-KR" sz="1200" dirty="0"/>
              <a:t> += 1</a:t>
            </a:r>
          </a:p>
          <a:p>
            <a:r>
              <a:rPr lang="en-US" altLang="ko-KR" sz="1200" dirty="0"/>
              <a:t>               </a:t>
            </a:r>
            <a:r>
              <a:rPr lang="en-US" altLang="ko-KR" sz="1200" b="1" dirty="0"/>
              <a:t> </a:t>
            </a:r>
            <a:r>
              <a:rPr lang="en-US" altLang="ko-KR" sz="1200" b="1" i="1" dirty="0"/>
              <a:t>if</a:t>
            </a:r>
            <a:r>
              <a:rPr lang="en-US" altLang="ko-KR" sz="1200" b="1" dirty="0"/>
              <a:t> </a:t>
            </a:r>
            <a:r>
              <a:rPr lang="en-US" altLang="ko-KR" sz="1200" b="1" dirty="0" err="1"/>
              <a:t>weapon_upgrade</a:t>
            </a:r>
            <a:r>
              <a:rPr lang="en-US" altLang="ko-KR" sz="1200" b="1" dirty="0"/>
              <a:t> &lt;20: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                   </a:t>
            </a:r>
            <a:r>
              <a:rPr lang="en-US" altLang="ko-KR" sz="1200" b="1" dirty="0" err="1"/>
              <a:t>weapon_upgrade</a:t>
            </a:r>
            <a:r>
              <a:rPr lang="en-US" altLang="ko-KR" sz="1200" b="1" dirty="0"/>
              <a:t> += </a:t>
            </a:r>
            <a:r>
              <a:rPr lang="en-US" altLang="ko-KR" sz="1200" b="1" dirty="0" smtClean="0"/>
              <a:t>1</a:t>
            </a:r>
          </a:p>
          <a:p>
            <a:endParaRPr lang="en-US" altLang="ko-KR" sz="1200" dirty="0" smtClean="0"/>
          </a:p>
          <a:p>
            <a:r>
              <a:rPr lang="en-US" altLang="ko-KR" sz="1100" b="1" dirty="0" err="1" smtClean="0"/>
              <a:t>draw_text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경험치 </a:t>
            </a:r>
            <a:r>
              <a:rPr lang="en-US" altLang="ko-KR" sz="1100" b="1" dirty="0"/>
              <a:t>{}%".format((</a:t>
            </a:r>
            <a:r>
              <a:rPr lang="en-US" altLang="ko-KR" sz="1100" b="1" dirty="0" err="1"/>
              <a:t>weapon_upgrade</a:t>
            </a:r>
            <a:r>
              <a:rPr lang="en-US" altLang="ko-KR" sz="1100" b="1" dirty="0"/>
              <a:t>*10)%100), </a:t>
            </a:r>
            <a:r>
              <a:rPr lang="en-US" altLang="ko-KR" sz="1100" b="1" dirty="0" err="1"/>
              <a:t>default_font</a:t>
            </a:r>
            <a:r>
              <a:rPr lang="en-US" altLang="ko-KR" sz="1100" b="1" dirty="0"/>
              <a:t>, screen,380,600,RED)</a:t>
            </a:r>
          </a:p>
          <a:p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/>
                </a:solidFill>
              </a:rPr>
              <a:t>1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개를 먹을 때 마다 </a:t>
            </a:r>
            <a:r>
              <a:rPr lang="ko-KR" altLang="en-US" sz="2400" b="1" dirty="0" err="1" smtClean="0">
                <a:solidFill>
                  <a:srgbClr val="44546A"/>
                </a:solidFill>
              </a:rPr>
              <a:t>무기경험치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10%, 1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점</a:t>
            </a:r>
            <a:endParaRPr lang="en-US" altLang="ko-KR" sz="2400" b="1" dirty="0" smtClean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먹는 소리 재생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무기단계는 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3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단계까지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, </a:t>
            </a:r>
            <a:r>
              <a:rPr lang="ko-KR" altLang="en-US" sz="2400" b="1" dirty="0" smtClean="0">
                <a:solidFill>
                  <a:srgbClr val="44546A"/>
                </a:solidFill>
              </a:rPr>
              <a:t>미사일강화</a:t>
            </a:r>
            <a:r>
              <a:rPr lang="en-US" altLang="ko-KR" sz="2400" b="1" dirty="0" smtClean="0">
                <a:solidFill>
                  <a:srgbClr val="44546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/>
                </a:solidFill>
              </a:rPr>
              <a:t>미사일을 맞아도 없어지지 않음</a:t>
            </a:r>
            <a:endParaRPr lang="en-US" altLang="ko-KR" sz="2400" b="1" dirty="0" smtClean="0">
              <a:solidFill>
                <a:srgbClr val="44546A"/>
              </a:solidFill>
            </a:endParaRPr>
          </a:p>
        </p:txBody>
      </p:sp>
      <p:pic>
        <p:nvPicPr>
          <p:cNvPr id="5122" name="Picture 2" descr="C:\Users\one1e\OneDrive\바탕 화면\2022 발롱도르 손흥민\2022son\rock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01" y="3138488"/>
            <a:ext cx="2857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ne1e\OneDrive\바탕 화면\2022 발롱도르 손흥민\2022son\rock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51" y="4524375"/>
            <a:ext cx="4762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one1e\OneDrive\바탕 화면\2022 발롱도르 손흥민\2022son\rock3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01" y="3148013"/>
            <a:ext cx="2857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one1e\OneDrive\바탕 화면\2022 발롱도르 손흥민\2022son\rock3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76" y="4491038"/>
            <a:ext cx="3810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8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373</Words>
  <Application>Microsoft Office PowerPoint</Application>
  <PresentationFormat>사용자 지정</PresentationFormat>
  <Paragraphs>190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굴림</vt:lpstr>
      <vt:lpstr>Arial</vt:lpstr>
      <vt:lpstr>맑은 고딕</vt:lpstr>
      <vt:lpstr>Aharoni</vt:lpstr>
      <vt:lpstr>Calibri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곽원일</cp:lastModifiedBy>
  <cp:revision>147</cp:revision>
  <dcterms:created xsi:type="dcterms:W3CDTF">2021-04-05T15:03:00Z</dcterms:created>
  <dcterms:modified xsi:type="dcterms:W3CDTF">2021-07-26T00:33:18Z</dcterms:modified>
</cp:coreProperties>
</file>